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6C5E48-C83B-C716-CDAC-3A9CB4860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0E20548-821B-6580-9705-A0EBDBCD33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EC33016-A677-CF8C-EFD1-E847F2F0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2294DA-055D-80B2-39FB-5BCF9C61C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8220694-F5D0-D066-0A71-945D22870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0247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F32C5E-9CE2-0907-9F75-1CFB5C122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98C56D6-F607-3DEE-0716-E12ACFB4D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8411C5-1813-EBF0-DD8E-36AE1F629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E4AE2C8-E770-27C8-BA94-AB3B839A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6B2329F-1C22-54D9-086A-DB6835BBD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9033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0DED998-72BD-9ED9-F3ED-7FEBF26EE0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0538BA5-5898-BE8C-D10E-C5D2AF679B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79F090F-01FF-6000-7C8D-94EA3437F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D80E7CC-2BB2-3869-DA2C-B8F5F9E88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E2A62F-5FA5-9299-6011-DB8D5C747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25177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29DCC2-7485-A828-59C6-ABEFBDE58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216DD4-CEF7-35BA-3A0C-DB70447A9C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B8B56-6E30-E7F8-3DE7-1BEC2DFFD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AE26AD-17D0-BAF3-0C0C-7164E8E9D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5BA3BB-AD43-5579-7F8A-A11CA2ED8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17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AF428E-8EC7-E3C0-B27E-88CC0D001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D3A1150-D253-579D-018C-E5D38DD2A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C17D003-DC32-04BE-621E-5DD92DF27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C90E44C-A3FC-C6C1-E12A-2CD11482C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1EE729-C2A5-2D8C-884A-61D8BB917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9774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D82973-B3EC-DA74-39BC-BD13FDAD9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B2B02B-943D-913B-20B2-F5038BEDCE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1161368-26E1-80D5-DF3E-972BA95ACC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D29DF20-C8B4-B10D-03C9-3713546D6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C6C317-9703-577F-6F4B-5F5159C18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5B8B21D-310C-EE2C-6839-E329A476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486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0368D5-B28A-CF7D-F74D-550AA5E42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AAB9D64-7093-44C0-A7BD-A23E3F0FD4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D1B602E-39B3-CBCC-FE8E-0470E2DD4C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C913443-B73C-2CE7-8E8A-32CAEDF41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8C0D89D-F632-9320-2752-CBDE5C263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8A068CB4-6B77-3B81-D913-6A44238AA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19353D5-F720-F2BF-C9D5-A914C6087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4E9199F-D2C9-8ED4-ABF5-B89DD3D95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5614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ECD8A4-C334-51F5-585A-6C27F3A3B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362A63-CC94-565E-A607-3093EA98D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81CDE98-D4DB-8584-58F6-E4DD2AF8D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5C6F43C-3095-308B-4697-8E22FD5AE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1855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2BD3A24F-E08F-19E5-1F29-CDB048130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EFA8519-812C-9F3D-38AC-35D94DF16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DEBABAD-1307-4AA0-0C4D-1D5D61862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2105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ADE55-E5FB-C35A-9852-B117B3BD8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4A8BF42-7C0B-A20E-A50D-7BE0A2594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6438C6E-CC36-02EC-B83F-B1C4454992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9B9BFAA-38A7-CA8D-B12C-C9912F86C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53247F3-BC6C-1B3E-F788-523A70ECA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85EE0C9-B3FB-C494-847D-C28B1D04D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4250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F8A2B6-2CBE-FF33-0F1A-74ECC91CF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59DB4CB-FFC5-109C-D356-7CDBD1102E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0153381-7602-15D8-E3BF-5B487CCC1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696F2F7-1F78-366E-1461-46123A3A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65A2DE2-EF49-A13E-A816-04B9030F0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48C4EC-E2DA-D881-419C-A37D3A3F7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5254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04D778C-3898-B2F0-A89D-5480C45CC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D5C0A34-89F2-CA3B-4067-40A0DE6AB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FAC3874-3950-EE21-0D99-D35E146AEB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34BBAC-0527-4F72-8FA3-352870D233A9}" type="datetimeFigureOut">
              <a:rPr lang="zh-TW" altLang="en-US" smtClean="0"/>
              <a:t>2025/2/8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70B4A4-69CF-6E1D-D9A5-F40BE6DB2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EC68B12-5BC2-8C87-0D07-5D9938793E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EAEB2F-1441-417F-8DD1-C2B0B14A8B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14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558C2A-93EE-0AD2-0C1D-BDC6FBB705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D23CF2F-9A85-A4B0-6F8F-29D817C4C6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BC5555E4-F3E3-92D3-A440-B089AF3B4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467" y="0"/>
            <a:ext cx="83770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797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F19037C-597C-635A-331D-DC22A247B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7" name="內容版面配置區 6" descr="一張含有 文字, 筆跡, 書法, 字型 的圖片&#10;&#10;AI 產生的內容可能不正確。">
            <a:extLst>
              <a:ext uri="{FF2B5EF4-FFF2-40B4-BE49-F238E27FC236}">
                <a16:creationId xmlns:a16="http://schemas.microsoft.com/office/drawing/2014/main" id="{0C3D98D9-17D3-67B5-B0AA-2E210FE71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315" y="1027906"/>
            <a:ext cx="2257027" cy="840115"/>
          </a:xfrm>
        </p:spPr>
      </p:pic>
    </p:spTree>
    <p:extLst>
      <p:ext uri="{BB962C8B-B14F-4D97-AF65-F5344CB8AC3E}">
        <p14:creationId xmlns:p14="http://schemas.microsoft.com/office/powerpoint/2010/main" val="252007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CCBA146-516A-B5DB-723C-09DAEA248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A729830-66C8-4FA4-F404-A30A1FC654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8791" y="464185"/>
            <a:ext cx="3725009" cy="4351338"/>
          </a:xfrm>
        </p:spPr>
      </p:pic>
      <p:pic>
        <p:nvPicPr>
          <p:cNvPr id="12" name="圖片 11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C638A523-945B-EBD3-62AE-9EA60EF480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4" t="34886" r="8159" b="48746"/>
          <a:stretch/>
        </p:blipFill>
        <p:spPr>
          <a:xfrm>
            <a:off x="3959410" y="2671833"/>
            <a:ext cx="2499756" cy="1456513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92A5775-1270-E2F9-3637-694BC2EABC82}"/>
              </a:ext>
            </a:extLst>
          </p:cNvPr>
          <p:cNvSpPr/>
          <p:nvPr/>
        </p:nvSpPr>
        <p:spPr>
          <a:xfrm>
            <a:off x="5009746" y="3083667"/>
            <a:ext cx="680936" cy="3311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3565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箭號: 向右 6">
            <a:extLst>
              <a:ext uri="{FF2B5EF4-FFF2-40B4-BE49-F238E27FC236}">
                <a16:creationId xmlns:a16="http://schemas.microsoft.com/office/drawing/2014/main" id="{41A79BB9-7BF7-A9E0-95EF-53904740B4B7}"/>
              </a:ext>
            </a:extLst>
          </p:cNvPr>
          <p:cNvSpPr/>
          <p:nvPr/>
        </p:nvSpPr>
        <p:spPr>
          <a:xfrm>
            <a:off x="2603013" y="3041716"/>
            <a:ext cx="923155" cy="260423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5ED191C-AC6A-8629-345A-C7B11067F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478" y="2238865"/>
            <a:ext cx="1030039" cy="81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9DD83D71-E6B0-7B50-90F0-648FED927295}"/>
              </a:ext>
            </a:extLst>
          </p:cNvPr>
          <p:cNvSpPr txBox="1"/>
          <p:nvPr/>
        </p:nvSpPr>
        <p:spPr>
          <a:xfrm>
            <a:off x="2521226" y="3302139"/>
            <a:ext cx="10454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Scanning,</a:t>
            </a:r>
            <a:b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Digitalize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540B47F-ED75-D3D1-E838-3C55FCB992C8}"/>
              </a:ext>
            </a:extLst>
          </p:cNvPr>
          <p:cNvSpPr txBox="1"/>
          <p:nvPr/>
        </p:nvSpPr>
        <p:spPr>
          <a:xfrm>
            <a:off x="-87091" y="4045514"/>
            <a:ext cx="2826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Historical Documents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42A57DBA-4289-8636-C93A-E9689D848E27}"/>
              </a:ext>
            </a:extLst>
          </p:cNvPr>
          <p:cNvSpPr txBox="1"/>
          <p:nvPr/>
        </p:nvSpPr>
        <p:spPr>
          <a:xfrm>
            <a:off x="3901378" y="4032908"/>
            <a:ext cx="19223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Processed</a:t>
            </a:r>
            <a:b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Document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60912DB3-559C-C452-D0F4-68A3358D9C25}"/>
              </a:ext>
            </a:extLst>
          </p:cNvPr>
          <p:cNvSpPr txBox="1"/>
          <p:nvPr/>
        </p:nvSpPr>
        <p:spPr>
          <a:xfrm>
            <a:off x="7245119" y="3983191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annotation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內容版面配置區 6" descr="一張含有 文字, 筆跡, 書法, 字型 的圖片&#10;&#10;AI 產生的內容可能不正確。">
            <a:extLst>
              <a:ext uri="{FF2B5EF4-FFF2-40B4-BE49-F238E27FC236}">
                <a16:creationId xmlns:a16="http://schemas.microsoft.com/office/drawing/2014/main" id="{F6B3033D-5B6C-DDCB-018E-0ED3DD822E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4155" y="2686171"/>
            <a:ext cx="1333854" cy="496490"/>
          </a:xfrm>
        </p:spPr>
      </p:pic>
      <p:sp>
        <p:nvSpPr>
          <p:cNvPr id="24" name="文字方塊 23">
            <a:extLst>
              <a:ext uri="{FF2B5EF4-FFF2-40B4-BE49-F238E27FC236}">
                <a16:creationId xmlns:a16="http://schemas.microsoft.com/office/drawing/2014/main" id="{79B5C646-E876-2ED5-1CFB-2FED3545BEB9}"/>
              </a:ext>
            </a:extLst>
          </p:cNvPr>
          <p:cNvSpPr txBox="1"/>
          <p:nvPr/>
        </p:nvSpPr>
        <p:spPr>
          <a:xfrm>
            <a:off x="10759100" y="3266593"/>
            <a:ext cx="1076508" cy="338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600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459908</a:t>
            </a:r>
            <a:endParaRPr lang="en-US" altLang="zh-TW" sz="1100" b="1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35B338D9-360C-118F-7DC7-F1A43FFE14A2}"/>
              </a:ext>
            </a:extLst>
          </p:cNvPr>
          <p:cNvSpPr txBox="1"/>
          <p:nvPr/>
        </p:nvSpPr>
        <p:spPr>
          <a:xfrm>
            <a:off x="9138390" y="3204019"/>
            <a:ext cx="5800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9A1A27D9-9F45-8DDA-2DBC-B933EEF884F3}"/>
              </a:ext>
            </a:extLst>
          </p:cNvPr>
          <p:cNvSpPr txBox="1"/>
          <p:nvPr/>
        </p:nvSpPr>
        <p:spPr>
          <a:xfrm>
            <a:off x="9870471" y="2717377"/>
            <a:ext cx="6992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endParaRPr lang="zh-TW" altLang="en-US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EE41B9BD-5921-DDA0-3550-A6BD10D3B0E6}"/>
              </a:ext>
            </a:extLst>
          </p:cNvPr>
          <p:cNvSpPr txBox="1"/>
          <p:nvPr/>
        </p:nvSpPr>
        <p:spPr>
          <a:xfrm>
            <a:off x="9936529" y="3272643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  <a:endParaRPr lang="zh-TW" altLang="en-US" sz="1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文字方塊 28">
            <a:extLst>
              <a:ext uri="{FF2B5EF4-FFF2-40B4-BE49-F238E27FC236}">
                <a16:creationId xmlns:a16="http://schemas.microsoft.com/office/drawing/2014/main" id="{5854AFA8-D6F4-EF8A-CF81-1EBA502CC56A}"/>
              </a:ext>
            </a:extLst>
          </p:cNvPr>
          <p:cNvSpPr txBox="1"/>
          <p:nvPr/>
        </p:nvSpPr>
        <p:spPr>
          <a:xfrm>
            <a:off x="10181620" y="3934859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Curated Data</a:t>
            </a:r>
            <a:endParaRPr lang="zh-TW" alt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5" name="圖片 44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8B1C8911-B8A4-CC5A-56D3-F6456EF9A5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50715" y="1978346"/>
            <a:ext cx="2109817" cy="1700045"/>
          </a:xfrm>
          <a:prstGeom prst="rect">
            <a:avLst/>
          </a:prstGeom>
        </p:spPr>
      </p:pic>
      <p:pic>
        <p:nvPicPr>
          <p:cNvPr id="46" name="圖片 45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A826C43D-19CC-A2BC-0C6D-3129294396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203115" y="2130746"/>
            <a:ext cx="2109817" cy="1700045"/>
          </a:xfrm>
          <a:prstGeom prst="rect">
            <a:avLst/>
          </a:prstGeom>
        </p:spPr>
      </p:pic>
      <p:pic>
        <p:nvPicPr>
          <p:cNvPr id="47" name="圖片 46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1ACB293C-3832-39B5-CE66-04A57DADFA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3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355515" y="2283146"/>
            <a:ext cx="2109817" cy="1700045"/>
          </a:xfrm>
          <a:prstGeom prst="rect">
            <a:avLst/>
          </a:prstGeom>
        </p:spPr>
      </p:pic>
      <p:pic>
        <p:nvPicPr>
          <p:cNvPr id="48" name="圖片 47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5652657E-0A14-03C7-07BC-A425F61BB0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3655231" y="1978346"/>
            <a:ext cx="2109817" cy="1700045"/>
          </a:xfrm>
          <a:prstGeom prst="rect">
            <a:avLst/>
          </a:prstGeom>
        </p:spPr>
      </p:pic>
      <p:pic>
        <p:nvPicPr>
          <p:cNvPr id="49" name="圖片 48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A9EC3E7B-0949-C3BC-3E33-FC3009A4BD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3807631" y="2130746"/>
            <a:ext cx="2109817" cy="1700045"/>
          </a:xfrm>
          <a:prstGeom prst="rect">
            <a:avLst/>
          </a:prstGeom>
        </p:spPr>
      </p:pic>
      <p:pic>
        <p:nvPicPr>
          <p:cNvPr id="50" name="圖片 49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501C9E3C-1A07-0261-2352-4E7FAA6276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82" r="1"/>
          <a:stretch/>
        </p:blipFill>
        <p:spPr>
          <a:xfrm>
            <a:off x="3960031" y="2283146"/>
            <a:ext cx="2109817" cy="1700045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090957EE-68E4-13C6-C9F9-E865CE7D6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706" y="1494510"/>
            <a:ext cx="967671" cy="967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圖片 53" descr="一張含有 文字, 筆跡, 紙張, 書法 的圖片&#10;&#10;AI 產生的內容可能不正確。">
            <a:extLst>
              <a:ext uri="{FF2B5EF4-FFF2-40B4-BE49-F238E27FC236}">
                <a16:creationId xmlns:a16="http://schemas.microsoft.com/office/drawing/2014/main" id="{3CB2E780-C6B8-BD2B-66DF-1061DC7699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84" t="34886" r="8159" b="48746"/>
          <a:stretch/>
        </p:blipFill>
        <p:spPr>
          <a:xfrm>
            <a:off x="6829521" y="2531590"/>
            <a:ext cx="2156882" cy="1256733"/>
          </a:xfrm>
          <a:prstGeom prst="rect">
            <a:avLst/>
          </a:prstGeom>
        </p:spPr>
      </p:pic>
      <p:sp>
        <p:nvSpPr>
          <p:cNvPr id="55" name="矩形 54">
            <a:extLst>
              <a:ext uri="{FF2B5EF4-FFF2-40B4-BE49-F238E27FC236}">
                <a16:creationId xmlns:a16="http://schemas.microsoft.com/office/drawing/2014/main" id="{731D6013-61E0-E590-370C-013F9ED1CD03}"/>
              </a:ext>
            </a:extLst>
          </p:cNvPr>
          <p:cNvSpPr/>
          <p:nvPr/>
        </p:nvSpPr>
        <p:spPr>
          <a:xfrm>
            <a:off x="7753844" y="2886654"/>
            <a:ext cx="587537" cy="257187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C61DB30C-5A4F-23D9-2D5B-18E0986D645C}"/>
              </a:ext>
            </a:extLst>
          </p:cNvPr>
          <p:cNvSpPr txBox="1"/>
          <p:nvPr/>
        </p:nvSpPr>
        <p:spPr>
          <a:xfrm>
            <a:off x="8009140" y="252307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sz="1600" b="1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459908</a:t>
            </a:r>
          </a:p>
        </p:txBody>
      </p:sp>
      <p:sp>
        <p:nvSpPr>
          <p:cNvPr id="56" name="箭號: 向右 55">
            <a:extLst>
              <a:ext uri="{FF2B5EF4-FFF2-40B4-BE49-F238E27FC236}">
                <a16:creationId xmlns:a16="http://schemas.microsoft.com/office/drawing/2014/main" id="{4D8498C6-3C5D-3489-6544-19AC6EB9216C}"/>
              </a:ext>
            </a:extLst>
          </p:cNvPr>
          <p:cNvSpPr/>
          <p:nvPr/>
        </p:nvSpPr>
        <p:spPr>
          <a:xfrm>
            <a:off x="6169480" y="3041715"/>
            <a:ext cx="540298" cy="256319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箭號: 向右 57">
            <a:extLst>
              <a:ext uri="{FF2B5EF4-FFF2-40B4-BE49-F238E27FC236}">
                <a16:creationId xmlns:a16="http://schemas.microsoft.com/office/drawing/2014/main" id="{8947FFFF-DB5D-557D-6EF8-726E66629D87}"/>
              </a:ext>
            </a:extLst>
          </p:cNvPr>
          <p:cNvSpPr/>
          <p:nvPr/>
        </p:nvSpPr>
        <p:spPr>
          <a:xfrm>
            <a:off x="9084363" y="3041715"/>
            <a:ext cx="747641" cy="224877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7784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1350</TotalTime>
  <Words>19</Words>
  <Application>Microsoft Office PowerPoint</Application>
  <PresentationFormat>寬螢幕</PresentationFormat>
  <Paragraphs>10</Paragraphs>
  <Slides>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Times New Roman</vt:lpstr>
      <vt:lpstr>Office 佈景主題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吳定霖</dc:creator>
  <cp:lastModifiedBy>吳定霖</cp:lastModifiedBy>
  <cp:revision>3</cp:revision>
  <dcterms:created xsi:type="dcterms:W3CDTF">2025-02-08T06:45:25Z</dcterms:created>
  <dcterms:modified xsi:type="dcterms:W3CDTF">2025-02-09T05:15:42Z</dcterms:modified>
</cp:coreProperties>
</file>

<file path=docProps/thumbnail.jpeg>
</file>